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  ВАЗ 2110, цвет серебристый, ГРЗ отсутствует, брошено по адресу: г. Москва, район Щербинка, ул.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Староникольская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вблизи вл. 85 с. 3/1.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431" y="2817680"/>
            <a:ext cx="3622704" cy="234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15780</TotalTime>
  <Words>199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15</cp:revision>
  <dcterms:created xsi:type="dcterms:W3CDTF">2025-11-12T06:09:37Z</dcterms:created>
  <dcterms:modified xsi:type="dcterms:W3CDTF">2026-08-06T08:24:51Z</dcterms:modified>
</cp:coreProperties>
</file>